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"/>
  </p:notes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DDB3"/>
    <a:srgbClr val="013458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14" autoAdjust="0"/>
    <p:restoredTop sz="90929"/>
  </p:normalViewPr>
  <p:slideViewPr>
    <p:cSldViewPr>
      <p:cViewPr varScale="1">
        <p:scale>
          <a:sx n="89" d="100"/>
          <a:sy n="89" d="100"/>
        </p:scale>
        <p:origin x="1819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F0F5F4-EF0D-4C61-8236-530572A67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56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5A45E1C-CAB4-4DA8-80C1-5CDB9C88B178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409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74986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89F3A67-98EC-4AA0-A914-D6AA55656487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  <p:sp>
        <p:nvSpPr>
          <p:cNvPr id="614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782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C6F6F40-C145-467B-9BE4-31A913242359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  <p:sp>
        <p:nvSpPr>
          <p:cNvPr id="819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3927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D885167-0F1E-4FCF-8674-3220BAA599F4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  <p:sp>
        <p:nvSpPr>
          <p:cNvPr id="102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9540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effectLst>
            <a:outerShdw dist="25399" dir="2700000" algn="ctr" rotWithShape="0">
              <a:srgbClr val="FFFFFF">
                <a:alpha val="99962"/>
              </a:srgbClr>
            </a:outerShdw>
          </a:effectLst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E8481-E265-4DD1-B5EE-0FC873912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96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C8005-5698-493C-8B3F-3D97AACE1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0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67596-5246-4CCC-BCA3-2F3B024DB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7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20CCB-F581-436E-B44E-7F6FF1E3C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0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7745C-29D7-4E11-B794-AFD5B994A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02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4D8D6-0CFB-4859-A8EA-9A126E1DA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04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9575A-5315-4718-87AB-066A9C343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26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DD44D-BD3E-4BAD-A050-5AD70F861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0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69068-895D-4E02-9136-7B6CD60B1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4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A094A-CF38-4E62-A238-914C80E21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4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734C7-DC3D-4B2F-9ED1-3825C88B1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3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25399" dir="2700000" algn="ctr" rotWithShape="0">
              <a:srgbClr val="FFFFFF">
                <a:alpha val="99962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dist="25398" dir="2700000" algn="ctr" rotWithShape="0">
              <a:srgbClr val="FFFFFF">
                <a:alpha val="99962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>
            <a:outerShdw dist="25399" dir="2700000" algn="ctr" rotWithShape="0">
              <a:srgbClr val="FFFFFF">
                <a:alpha val="99962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>
            <a:outerShdw dist="25399" dir="2700000" algn="ctr" rotWithShape="0">
              <a:srgbClr val="FFFFFF">
                <a:alpha val="99962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>
            <a:outerShdw dist="25399" dir="2700000" algn="ctr" rotWithShape="0">
              <a:srgbClr val="FFFFFF">
                <a:alpha val="99962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D857B2B3-810C-4ECD-BEB3-A90229F58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anose="020B0604030504040204" pitchFamily="34" charset="0"/>
          <a:ea typeface="MS Pゴシック" pitchFamily="-9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anose="020B0604030504040204" pitchFamily="34" charset="0"/>
          <a:ea typeface="MS Pゴシック" pitchFamily="-9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anose="020B0604030504040204" pitchFamily="34" charset="0"/>
          <a:ea typeface="MS Pゴシック" pitchFamily="-9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anose="020B0604030504040204" pitchFamily="34" charset="0"/>
          <a:ea typeface="MS Pゴシック" pitchFamily="-9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anose="020B0604030504040204" pitchFamily="34" charset="0"/>
          <a:ea typeface="MS Pゴシック" pitchFamily="-9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anose="020B0604030504040204" pitchFamily="34" charset="0"/>
          <a:ea typeface="MS Pゴシック" pitchFamily="-9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anose="020B0604030504040204" pitchFamily="34" charset="0"/>
          <a:ea typeface="MS Pゴシック" pitchFamily="-9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anose="020B0604030504040204" pitchFamily="34" charset="0"/>
          <a:ea typeface="MS Pゴシック" pitchFamily="-9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3076" name="Picture 2" descr="WildlifeActionPlan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124" name="Picture 2" descr="main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1752600"/>
            <a:ext cx="5819775" cy="408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533400" y="609600"/>
            <a:ext cx="3962400" cy="838200"/>
          </a:xfrm>
          <a:prstGeom prst="rect">
            <a:avLst/>
          </a:prstGeom>
          <a:solidFill>
            <a:srgbClr val="DADDB3"/>
          </a:solidFill>
          <a:ln w="57150">
            <a:solidFill>
              <a:srgbClr val="013458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 b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533400" y="754063"/>
            <a:ext cx="3962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What we want</a:t>
            </a:r>
          </a:p>
        </p:txBody>
      </p:sp>
      <p:sp>
        <p:nvSpPr>
          <p:cNvPr id="5127" name="Line 5"/>
          <p:cNvSpPr>
            <a:spLocks noChangeShapeType="1"/>
          </p:cNvSpPr>
          <p:nvPr/>
        </p:nvSpPr>
        <p:spPr bwMode="auto">
          <a:xfrm>
            <a:off x="2971800" y="1447800"/>
            <a:ext cx="1981200" cy="1676400"/>
          </a:xfrm>
          <a:prstGeom prst="line">
            <a:avLst/>
          </a:prstGeom>
          <a:noFill/>
          <a:ln w="76200">
            <a:solidFill>
              <a:srgbClr val="01345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7172" name="Picture 2" descr="top 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1219200"/>
            <a:ext cx="5829300" cy="533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533400" y="609600"/>
            <a:ext cx="6096000" cy="838200"/>
          </a:xfrm>
          <a:prstGeom prst="rect">
            <a:avLst/>
          </a:prstGeom>
          <a:solidFill>
            <a:srgbClr val="DADDB3"/>
          </a:solidFill>
          <a:ln w="57150">
            <a:solidFill>
              <a:srgbClr val="013458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 b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533400" y="754063"/>
            <a:ext cx="6248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Where we meet public opinion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533400" y="609600"/>
            <a:ext cx="6096000" cy="838200"/>
          </a:xfrm>
          <a:prstGeom prst="rect">
            <a:avLst/>
          </a:prstGeom>
          <a:solidFill>
            <a:srgbClr val="DADDB3"/>
          </a:solidFill>
          <a:ln w="57150">
            <a:solidFill>
              <a:srgbClr val="013458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 b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533400" y="754063"/>
            <a:ext cx="6248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MS Pゴシック" pitchFamily="-92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Getting back to our ground</a:t>
            </a:r>
          </a:p>
        </p:txBody>
      </p:sp>
      <p:pic>
        <p:nvPicPr>
          <p:cNvPr id="9222" name="Picture 4" descr="transit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2667000"/>
            <a:ext cx="8081962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rugated">
  <a:themeElements>
    <a:clrScheme name="Corrugated 1">
      <a:dk1>
        <a:srgbClr val="000000"/>
      </a:dk1>
      <a:lt1>
        <a:srgbClr val="6B9F6E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BACDBA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rrugated">
      <a:majorFont>
        <a:latin typeface="Verdana"/>
        <a:ea typeface="MS Pゴシック"/>
        <a:cs typeface=""/>
      </a:majorFont>
      <a:minorFont>
        <a:latin typeface="Verdana"/>
        <a:ea typeface="MS 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Corrugated 1">
        <a:dk1>
          <a:srgbClr val="000000"/>
        </a:dk1>
        <a:lt1>
          <a:srgbClr val="6B9F6E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BACDBA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rugated 2">
        <a:dk1>
          <a:srgbClr val="000000"/>
        </a:dk1>
        <a:lt1>
          <a:srgbClr val="6B9F6E"/>
        </a:lt1>
        <a:dk2>
          <a:srgbClr val="000000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ACDBA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2004:Templates:Presentations:Designs:Corrugated</Template>
  <TotalTime>118</TotalTime>
  <Words>17</Words>
  <Application>Microsoft Office PowerPoint</Application>
  <PresentationFormat>On-screen Show (4:3)</PresentationFormat>
  <Paragraphs>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ＭＳ Ｐゴシック</vt:lpstr>
      <vt:lpstr>Verdana</vt:lpstr>
      <vt:lpstr>MS Pゴシック</vt:lpstr>
      <vt:lpstr>Corrugated</vt:lpstr>
      <vt:lpstr>PowerPoint Presentation</vt:lpstr>
      <vt:lpstr>PowerPoint Presentation</vt:lpstr>
      <vt:lpstr>PowerPoint Presentation</vt:lpstr>
      <vt:lpstr>PowerPoint Presentation</vt:lpstr>
    </vt:vector>
  </TitlesOfParts>
  <Company>LHS Media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Flowers</dc:creator>
  <cp:lastModifiedBy>Naomi Edelson</cp:lastModifiedBy>
  <cp:revision>3</cp:revision>
  <dcterms:created xsi:type="dcterms:W3CDTF">2005-09-06T22:33:45Z</dcterms:created>
  <dcterms:modified xsi:type="dcterms:W3CDTF">2019-04-05T21:14:10Z</dcterms:modified>
</cp:coreProperties>
</file>